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8F05-4C51-44BF-8B70-AFEE080783AB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652B-4BAA-4FEB-BEA7-1C5586BFDDD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37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98F05-4C51-44BF-8B70-AFEE080783AB}" type="datetimeFigureOut">
              <a:rPr lang="en-GB" smtClean="0"/>
              <a:t>05/12/2014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A652B-4BAA-4FEB-BEA7-1C5586BFDDD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46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74</a:t>
            </a:r>
            <a:r>
              <a:rPr lang="en-US" sz="2400" b="1" baseline="3000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  <a:t> Session of the Committee on Contributions</a:t>
            </a:r>
            <a:br>
              <a:rPr lang="en-US" sz="2400" b="1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2-20 June, 2014</a:t>
            </a:r>
            <a:r>
              <a:rPr lang="en-GB" sz="2400" smtClean="0">
                <a:solidFill>
                  <a:schemeClr val="tx1"/>
                </a:solidFill>
              </a:rPr>
              <a:t/>
            </a:r>
            <a:br>
              <a:rPr lang="en-GB" sz="2400" smtClean="0">
                <a:solidFill>
                  <a:schemeClr val="tx1"/>
                </a:solidFill>
              </a:rPr>
            </a:b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43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smtClean="0">
                <a:solidFill>
                  <a:schemeClr val="bg1"/>
                </a:solidFill>
              </a:rPr>
              <a:t>Outline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solidFill>
                  <a:schemeClr val="bg1"/>
                </a:solidFill>
              </a:rPr>
              <a:t>Introduction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10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2800" b="1" smtClean="0">
                <a:solidFill>
                  <a:schemeClr val="bg1"/>
                </a:solidFill>
              </a:rPr>
              <a:t>Main components of the methodology 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15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2800" b="1" smtClean="0">
                <a:solidFill>
                  <a:schemeClr val="bg1"/>
                </a:solidFill>
              </a:rPr>
              <a:t>National income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1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2800" b="1" smtClean="0">
                <a:solidFill>
                  <a:schemeClr val="bg1"/>
                </a:solidFill>
              </a:rPr>
              <a:t>Conversion rates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6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Base period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9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Debt burden adjustment (DBA)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96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600" b="1" smtClean="0">
                <a:solidFill>
                  <a:schemeClr val="bg1"/>
                </a:solidFill>
              </a:rPr>
              <a:t>Low per capita income adjustment (LPCIA)</a:t>
            </a:r>
            <a:endParaRPr lang="en-GB" sz="26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smtClean="0">
                <a:solidFill>
                  <a:schemeClr val="bg1"/>
                </a:solidFill>
              </a:rPr>
              <a:t>Limits to scale</a:t>
            </a:r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58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3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5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60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47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98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34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smtClean="0">
                <a:solidFill>
                  <a:schemeClr val="bg1"/>
                </a:solidFill>
              </a:rPr>
              <a:t>Summary of steps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2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solidFill>
                  <a:schemeClr val="bg1"/>
                </a:solidFill>
              </a:rPr>
              <a:t>Overview of the process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26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20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Apresentação na tela (4:3)</PresentationFormat>
  <Paragraphs>18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Office Theme</vt:lpstr>
      <vt:lpstr>74th Session of the Committee on Contributions 2-20 June, 2014 </vt:lpstr>
      <vt:lpstr>Outline</vt:lpstr>
      <vt:lpstr>Introduction</vt:lpstr>
      <vt:lpstr>Main components of the methodology </vt:lpstr>
      <vt:lpstr>National income</vt:lpstr>
      <vt:lpstr>Conversion rates</vt:lpstr>
      <vt:lpstr>Base period</vt:lpstr>
      <vt:lpstr>Debt burden adjustment (DBA)</vt:lpstr>
      <vt:lpstr>Low per capita income adjustment (LPCIA)</vt:lpstr>
      <vt:lpstr>Limits to scale</vt:lpstr>
      <vt:lpstr>Summary of steps</vt:lpstr>
      <vt:lpstr>Summary of steps</vt:lpstr>
      <vt:lpstr>Summary of steps</vt:lpstr>
      <vt:lpstr>Summary of steps</vt:lpstr>
      <vt:lpstr>Summary of steps</vt:lpstr>
      <vt:lpstr>Summary of steps</vt:lpstr>
      <vt:lpstr>Summary of steps</vt:lpstr>
      <vt:lpstr>Overview of the process</vt:lpstr>
      <vt:lpstr>Apresentação do PowerPoint</vt:lpstr>
    </vt:vector>
  </TitlesOfParts>
  <Company>United Nations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74th Session of the Committee on Contributions 2-20 June, 2014</dc:title>
  <dc:creator>Nancy Muyal Beylus</dc:creator>
  <cp:lastModifiedBy>EPH</cp:lastModifiedBy>
  <cp:revision>2</cp:revision>
  <dcterms:created xsi:type="dcterms:W3CDTF">2014-06-16T15:56:40Z</dcterms:created>
  <dcterms:modified xsi:type="dcterms:W3CDTF">2014-12-05T18:27:17Z</dcterms:modified>
</cp:coreProperties>
</file>